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2" r:id="rId3"/>
    <p:sldId id="263" r:id="rId4"/>
    <p:sldId id="264" r:id="rId5"/>
    <p:sldId id="265" r:id="rId6"/>
    <p:sldId id="267" r:id="rId7"/>
    <p:sldId id="283" r:id="rId8"/>
    <p:sldId id="268" r:id="rId9"/>
    <p:sldId id="277" r:id="rId10"/>
    <p:sldId id="269" r:id="rId11"/>
    <p:sldId id="271" r:id="rId12"/>
    <p:sldId id="284" r:id="rId13"/>
    <p:sldId id="285" r:id="rId14"/>
    <p:sldId id="278" r:id="rId15"/>
    <p:sldId id="279" r:id="rId16"/>
    <p:sldId id="281" r:id="rId17"/>
  </p:sldIdLst>
  <p:sldSz cx="10693400" cy="7561263"/>
  <p:notesSz cx="6858000" cy="9144000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62" d="100"/>
          <a:sy n="62" d="100"/>
        </p:scale>
        <p:origin x="-1278" y="-96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82654D-28B9-4204-9272-4CE7269E8326}" type="datetimeFigureOut">
              <a:rPr lang="ru-RU"/>
              <a:t>29.10.2015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5AAA8-385E-4B8D-9D73-5F22CC0279B6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431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5AAA8-385E-4B8D-9D73-5F22CC0279B6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682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5AAA8-385E-4B8D-9D73-5F22CC0279B6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807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5AAA8-385E-4B8D-9D73-5F22CC0279B6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530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5AAA8-385E-4B8D-9D73-5F22CC0279B6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755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2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2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2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2F1C-1B3C-409D-A923-97C27EF397F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5E9EFF">
                <a:alpha val="72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E2F1C-1B3C-409D-A923-97C27EF397F0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FC78B-277F-40F0-9FF7-0C88CD3BE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284122"/>
            <a:ext cx="9089390" cy="1890328"/>
          </a:xfrm>
        </p:spPr>
        <p:txBody>
          <a:bodyPr>
            <a:noAutofit/>
          </a:bodyPr>
          <a:lstStyle/>
          <a:p>
            <a:r>
              <a:rPr lang="tt-RU" sz="6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Авазларны дөрес әйтергә өйрәнәбез</a:t>
            </a:r>
            <a:endParaRPr lang="ru-RU" sz="66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04153" y="5873750"/>
            <a:ext cx="7346235" cy="1231900"/>
          </a:xfrm>
        </p:spPr>
        <p:txBody>
          <a:bodyPr>
            <a:normAutofit fontScale="77500" lnSpcReduction="20000"/>
          </a:bodyPr>
          <a:lstStyle/>
          <a:p>
            <a:r>
              <a:rPr lang="tt-RU" sz="4114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Төзеде укытучы логопед : Габдрахманова А.С.</a:t>
            </a:r>
            <a:endParaRPr lang="ru-RU" sz="4114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t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Кыстыргычлардан төрле әйберләр ясыйбыз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51028_1055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953527" y="1892304"/>
            <a:ext cx="4786346" cy="49911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Хәрефләр белән таныштыру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0151028_10574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007276">
            <a:off x="534988" y="2488208"/>
            <a:ext cx="4722812" cy="3542109"/>
          </a:xfrm>
        </p:spPr>
      </p:pic>
      <p:pic>
        <p:nvPicPr>
          <p:cNvPr id="8" name="Содержимое 7" descr="20151028_11135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736709">
            <a:off x="5435600" y="2488208"/>
            <a:ext cx="4722813" cy="354211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Нәниләргә алифба китабын укыйбыз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кызый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917808" y="1856585"/>
            <a:ext cx="4857784" cy="49911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Кул чабу алымы аша сузләрне иҗекләргә бүләбез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кызый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703494" y="2070899"/>
            <a:ext cx="5286412" cy="49911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Җөмлә төзү серләрен ачабыз</a:t>
            </a:r>
            <a:endParaRPr lang="ru-RU" sz="6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Фото19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8300" y="2430463"/>
            <a:ext cx="4876800" cy="365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t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Авазларны дөрес әйтү өстендә эш</a:t>
            </a:r>
            <a:endParaRPr lang="ru-RU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20151028_110101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 rot="5714697">
            <a:off x="5432425" y="2803723"/>
            <a:ext cx="4725988" cy="3544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Содержимое 11" descr="20151028_11005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4742157">
            <a:off x="534988" y="2804319"/>
            <a:ext cx="4724400" cy="3543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2801"/>
            <a:ext cx="10693400" cy="1260211"/>
          </a:xfrm>
        </p:spPr>
        <p:txBody>
          <a:bodyPr>
            <a:noAutofit/>
          </a:bodyPr>
          <a:lstStyle/>
          <a:p>
            <a:r>
              <a:rPr lang="tt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Өй</a:t>
            </a:r>
            <a:r>
              <a:rPr lang="tt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эшләрен тырышып башкарабыз</a:t>
            </a:r>
            <a:endParaRPr lang="ru-RU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51028_1102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734433" y="1963742"/>
            <a:ext cx="5072098" cy="49911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6200" b="1" dirty="0" smtClean="0">
                <a:solidFill>
                  <a:srgbClr val="7030A0"/>
                </a:solidFill>
              </a:rPr>
              <a:t>Сулыш</a:t>
            </a:r>
            <a:r>
              <a:rPr lang="tt-RU" sz="6200" dirty="0" smtClean="0">
                <a:solidFill>
                  <a:srgbClr val="7030A0"/>
                </a:solidFill>
              </a:rPr>
              <a:t> </a:t>
            </a:r>
            <a:r>
              <a:rPr lang="tt-RU" sz="6200" b="1" dirty="0" smtClean="0">
                <a:solidFill>
                  <a:srgbClr val="7030A0"/>
                </a:solidFill>
              </a:rPr>
              <a:t>алу гимнастикасы</a:t>
            </a:r>
            <a:endParaRPr lang="ru-RU" sz="6200" b="1" dirty="0">
              <a:solidFill>
                <a:srgbClr val="7030A0"/>
              </a:solidFill>
            </a:endParaRPr>
          </a:p>
        </p:txBody>
      </p:sp>
      <p:pic>
        <p:nvPicPr>
          <p:cNvPr id="6" name="Содержимое 5" descr="Фото208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5127" y="2242999"/>
            <a:ext cx="5703147" cy="40326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2801"/>
            <a:ext cx="10693400" cy="1260211"/>
          </a:xfrm>
        </p:spPr>
        <p:txBody>
          <a:bodyPr>
            <a:normAutofit fontScale="90000"/>
          </a:bodyPr>
          <a:lstStyle/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Дөрес сөйләм-дөрес сулыш алуга бәйле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51028_10535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3510089" y="2184911"/>
            <a:ext cx="4174479" cy="48454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2801"/>
            <a:ext cx="10693400" cy="1260211"/>
          </a:xfrm>
        </p:spPr>
        <p:txBody>
          <a:bodyPr>
            <a:noAutofit/>
          </a:bodyPr>
          <a:lstStyle/>
          <a:p>
            <a:r>
              <a:rPr lang="tt-RU" sz="5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Тел мускулларын ныгытабыз</a:t>
            </a:r>
            <a:endParaRPr lang="ru-RU" sz="55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51028_1058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051537" y="1696560"/>
            <a:ext cx="4590321" cy="52928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t-RU" sz="5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Тел өчен күнегүләрне яратып башкарабыз</a:t>
            </a:r>
            <a:endParaRPr lang="ru-RU" sz="55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51028_1042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801503" y="1946594"/>
            <a:ext cx="5090389" cy="52928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Артикуля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ция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билгесен</a:t>
            </a:r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 карап авазны дөрес итеп әйтәбез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51028_1046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865642" y="1961222"/>
            <a:ext cx="4962114" cy="5292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“Ш” авазын дөрес итеп эйт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малайка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531771" y="2694741"/>
            <a:ext cx="4304161" cy="4177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20151028_10443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145002" y="2835800"/>
            <a:ext cx="4314825" cy="4007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Кул бармак чукларын устерәбез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51028_11104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787153" y="2712821"/>
            <a:ext cx="4390197" cy="43822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 descr="20151028_103908[1]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47849" y="2790541"/>
            <a:ext cx="4391025" cy="421335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2801"/>
            <a:ext cx="10693400" cy="1260211"/>
          </a:xfrm>
        </p:spPr>
        <p:txBody>
          <a:bodyPr>
            <a:noAutofit/>
          </a:bodyPr>
          <a:lstStyle/>
          <a:p>
            <a:r>
              <a:rPr lang="tt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Вак моториканы ныгытабыз</a:t>
            </a:r>
            <a:endParaRPr lang="ru-RU" sz="6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20151028_104800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5973750" y="2829924"/>
            <a:ext cx="3643338" cy="3544491"/>
          </a:xfrm>
        </p:spPr>
      </p:pic>
      <p:pic>
        <p:nvPicPr>
          <p:cNvPr id="9" name="Содержимое 8" descr="Фото2257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4988" y="2804319"/>
            <a:ext cx="4724400" cy="35433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79</Words>
  <Application>Microsoft Office PowerPoint</Application>
  <PresentationFormat>Произвольный</PresentationFormat>
  <Paragraphs>17</Paragraphs>
  <Slides>16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Авазларны дөрес әйтергә өйрәнәбез</vt:lpstr>
      <vt:lpstr>Сулыш алу гимнастикасы</vt:lpstr>
      <vt:lpstr>Дөрес сөйләм-дөрес сулыш алуга бәйле</vt:lpstr>
      <vt:lpstr>Тел мускулларын ныгытабыз</vt:lpstr>
      <vt:lpstr>Тел өчен күнегүләрне яратып башкарабыз</vt:lpstr>
      <vt:lpstr>Артикуляция билгесенә карап авазны дөрес итеп әйтәбез</vt:lpstr>
      <vt:lpstr>“Ш” авазын дөрес итеп эйт</vt:lpstr>
      <vt:lpstr>Кул бармак чукларын устерәбез</vt:lpstr>
      <vt:lpstr>Вак моториканы ныгытабыз</vt:lpstr>
      <vt:lpstr>Кыстыргычлардан төрле әйберләр ясыйбыз</vt:lpstr>
      <vt:lpstr>Хәрефләр белән таныштыру</vt:lpstr>
      <vt:lpstr>Нәниләргә алифба китабын укыйбыз</vt:lpstr>
      <vt:lpstr>Кул чабу алымы аша сузләрне иҗекләргә бүләбез</vt:lpstr>
      <vt:lpstr>Җөмлә төзү серләрен ачабыз</vt:lpstr>
      <vt:lpstr>Авазларны дөрес әйтү өстендә эш</vt:lpstr>
      <vt:lpstr>Өй эшләрен тырышып башкарабыз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Авазларны дөрес әйтергә өйрәнәбез</dc:title>
  <dc:creator>User</dc:creator>
  <cp:lastModifiedBy>User</cp:lastModifiedBy>
  <cp:revision>12</cp:revision>
  <dcterms:created xsi:type="dcterms:W3CDTF">2015-10-28T11:19:20Z</dcterms:created>
  <dcterms:modified xsi:type="dcterms:W3CDTF">2015-10-29T18:42:05Z</dcterms:modified>
</cp:coreProperties>
</file>